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27"/>
  </p:notesMasterIdLst>
  <p:sldIdLst>
    <p:sldId id="361" r:id="rId5"/>
    <p:sldId id="257" r:id="rId6"/>
    <p:sldId id="262" r:id="rId7"/>
    <p:sldId id="271" r:id="rId8"/>
    <p:sldId id="272" r:id="rId9"/>
    <p:sldId id="274" r:id="rId10"/>
    <p:sldId id="275" r:id="rId11"/>
    <p:sldId id="276" r:id="rId12"/>
    <p:sldId id="278" r:id="rId13"/>
    <p:sldId id="283" r:id="rId14"/>
    <p:sldId id="279" r:id="rId15"/>
    <p:sldId id="280" r:id="rId16"/>
    <p:sldId id="281" r:id="rId17"/>
    <p:sldId id="364" r:id="rId18"/>
    <p:sldId id="362" r:id="rId19"/>
    <p:sldId id="290" r:id="rId20"/>
    <p:sldId id="301" r:id="rId21"/>
    <p:sldId id="363" r:id="rId22"/>
    <p:sldId id="303" r:id="rId23"/>
    <p:sldId id="302" r:id="rId24"/>
    <p:sldId id="305" r:id="rId25"/>
    <p:sldId id="306" r:id="rId26"/>
  </p:sldIdLst>
  <p:sldSz cx="9144000" cy="5143500" type="screen16x9"/>
  <p:notesSz cx="6858000" cy="9144000"/>
  <p:embeddedFontLst>
    <p:embeddedFont>
      <p:font typeface="Anton" pitchFamily="2" charset="0"/>
      <p:regular r:id="rId28"/>
    </p:embeddedFont>
    <p:embeddedFont>
      <p:font typeface="DM Sans" pitchFamily="2" charset="0"/>
      <p:regular r:id="rId29"/>
      <p:bold r:id="rId30"/>
      <p:italic r:id="rId31"/>
      <p:boldItalic r:id="rId32"/>
    </p:embeddedFont>
    <p:embeddedFont>
      <p:font typeface="Helvetica Neue Light" panose="020B0604020202020204" charset="0"/>
      <p:regular r:id="rId33"/>
      <p:bold r:id="rId34"/>
      <p:italic r:id="rId35"/>
      <p:boldItalic r:id="rId36"/>
    </p:embeddedFont>
    <p:embeddedFont>
      <p:font typeface="Ink Free" panose="03080402000500000000" pitchFamily="66"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 id="2147483719" r:id="rId9"/>
    <p:sldLayoutId id="214748372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2" r:id="rId6"/>
    <p:sldLayoutId id="2147483794" r:id="rId7"/>
    <p:sldLayoutId id="214748379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02</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02</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1A0DCD0A-C71C-56AD-1FE3-D76D1FAF8AF9}"/>
              </a:ext>
            </a:extLst>
          </p:cNvPr>
          <p:cNvSpPr txBox="1"/>
          <p:nvPr/>
        </p:nvSpPr>
        <p:spPr>
          <a:xfrm rot="20056880">
            <a:off x="4583886" y="3365613"/>
            <a:ext cx="3343045" cy="62783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AR" sz="3200" b="1" dirty="0">
                <a:solidFill>
                  <a:srgbClr val="FF0000"/>
                </a:solidFill>
                <a:latin typeface="Ink Free" panose="03080402000500000000" pitchFamily="66" charset="0"/>
                <a:ea typeface="DM Sans"/>
                <a:cs typeface="DM Sans"/>
                <a:sym typeface="DM Sans"/>
              </a:rPr>
              <a:t>parte II</a:t>
            </a:r>
            <a:endParaRPr sz="4000" b="1" i="0" u="none" strike="noStrike" cap="none" dirty="0">
              <a:solidFill>
                <a:srgbClr val="FF0000"/>
              </a:solidFill>
              <a:latin typeface="Ink Free" panose="03080402000500000000" pitchFamily="66" charset="0"/>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2715</TotalTime>
  <Words>1077</Words>
  <Application>Microsoft Office PowerPoint</Application>
  <PresentationFormat>Presentación en pantalla (16:9)</PresentationFormat>
  <Paragraphs>108</Paragraphs>
  <Slides>22</Slides>
  <Notes>22</Notes>
  <HiddenSlides>0</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22</vt:i4>
      </vt:variant>
    </vt:vector>
  </HeadingPairs>
  <TitlesOfParts>
    <vt:vector size="32" baseType="lpstr">
      <vt:lpstr>Ink Free</vt:lpstr>
      <vt:lpstr>DM Sans</vt:lpstr>
      <vt:lpstr>Helvetica Neue Light</vt:lpstr>
      <vt:lpstr>Arial</vt:lpstr>
      <vt:lpstr>Anton</vt:lpstr>
      <vt:lpstr>Courier New</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32</cp:revision>
  <dcterms:modified xsi:type="dcterms:W3CDTF">2024-03-22T16:31:00Z</dcterms:modified>
</cp:coreProperties>
</file>